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7" r:id="rId2"/>
    <p:sldId id="258" r:id="rId3"/>
    <p:sldId id="259" r:id="rId4"/>
    <p:sldId id="260" r:id="rId5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0066FF"/>
    <a:srgbClr val="FF33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 horzBarState="maximized">
    <p:restoredLeft sz="18025" autoAdjust="0"/>
    <p:restoredTop sz="94660"/>
  </p:normalViewPr>
  <p:slideViewPr>
    <p:cSldViewPr>
      <p:cViewPr varScale="1">
        <p:scale>
          <a:sx n="127" d="100"/>
          <a:sy n="127" d="100"/>
        </p:scale>
        <p:origin x="1330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A21B9F1-0897-4F8B-80A2-0E6D611648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3FFDED0-0ED7-4F6F-9806-EDA231EA6C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74656D-FD70-4989-B5CD-9B56927D18B4}" type="datetimeFigureOut">
              <a:rPr lang="en-US"/>
              <a:pPr>
                <a:defRPr/>
              </a:pPr>
              <a:t>12/30/2023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DECEE0-348C-4F40-9CC6-E8BE86BDB5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F9A2F9-E91D-4824-8607-02AFC91E38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26D5A5-EA89-4B61-BFB5-AEBDFC71E22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F858D2A-AC01-4D9C-BCB5-57F35EDCCC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8ADEB7-C9A8-47AF-9DF0-98FAAF041CF8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32455465-0E08-4423-B1FD-106BDA00D195}" type="datetimeFigureOut">
              <a:rPr lang="en-US"/>
              <a:pPr>
                <a:defRPr/>
              </a:pPr>
              <a:t>12/30/2023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CEB40F6-ED6D-4DA3-B06E-2B82FBBC177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98771A9-0CAA-4D8E-85C1-6EC2C84F93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B96D33-B358-4D1A-A630-4ABB8BDB6AA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5443F0-5D37-4CF9-BF40-EC4DACAF6D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755B08-2DE9-4EF5-92FE-9EF6245FB75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ambria" panose="02040503050406030204" pitchFamily="18" charset="0"/>
                <a:cs typeface="Arial" panose="020B060402020202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1437"/>
            <a:ext cx="8229600" cy="86868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362199"/>
            <a:ext cx="8229600" cy="4343401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341438"/>
            <a:ext cx="2057400" cy="5364162"/>
          </a:xfrm>
          <a:prstGeom prst="rect">
            <a:avLst/>
          </a:prstGeom>
        </p:spPr>
        <p:txBody>
          <a:bodyPr vert="eaVert"/>
          <a:lstStyle>
            <a:lvl1pPr>
              <a:defRPr sz="3600"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341438"/>
            <a:ext cx="6019800" cy="5364162"/>
          </a:xfrm>
          <a:prstGeom prst="rect">
            <a:avLst/>
          </a:prstGeom>
        </p:spPr>
        <p:txBody>
          <a:bodyPr vert="eaVert"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1437"/>
            <a:ext cx="8229600" cy="868362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199"/>
            <a:ext cx="8229600" cy="4343401"/>
          </a:xfrm>
          <a:prstGeom prst="rect">
            <a:avLst/>
          </a:prstGeom>
        </p:spPr>
        <p:txBody>
          <a:bodyPr/>
          <a:lstStyle>
            <a:lvl1pPr>
              <a:defRPr>
                <a:latin typeface="Cambria" panose="02040503050406030204" pitchFamily="18" charset="0"/>
              </a:defRPr>
            </a:lvl1pPr>
            <a:lvl2pPr>
              <a:defRPr>
                <a:latin typeface="Cambria" panose="02040503050406030204" pitchFamily="18" charset="0"/>
              </a:defRPr>
            </a:lvl2pPr>
            <a:lvl3pPr>
              <a:defRPr>
                <a:latin typeface="Cambria" panose="02040503050406030204" pitchFamily="18" charset="0"/>
              </a:defRPr>
            </a:lvl3pPr>
            <a:lvl4pPr>
              <a:defRPr>
                <a:latin typeface="Cambria" panose="02040503050406030204" pitchFamily="18" charset="0"/>
              </a:defRPr>
            </a:lvl4pPr>
            <a:lvl5pPr>
              <a:defRPr>
                <a:latin typeface="Cambria" panose="02040503050406030204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090987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90800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latin typeface="Cambria" panose="02040503050406030204" pitchFamily="18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86868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16162"/>
            <a:ext cx="4038600" cy="4343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mbria" panose="02040503050406030204" pitchFamily="18" charset="0"/>
              </a:defRPr>
            </a:lvl1pPr>
            <a:lvl2pPr>
              <a:defRPr sz="2400">
                <a:latin typeface="Cambria" panose="02040503050406030204" pitchFamily="18" charset="0"/>
              </a:defRPr>
            </a:lvl2pPr>
            <a:lvl3pPr>
              <a:defRPr sz="2000">
                <a:latin typeface="Cambria" panose="02040503050406030204" pitchFamily="18" charset="0"/>
              </a:defRPr>
            </a:lvl3pPr>
            <a:lvl4pPr>
              <a:defRPr sz="1800">
                <a:latin typeface="Cambria" panose="02040503050406030204" pitchFamily="18" charset="0"/>
              </a:defRPr>
            </a:lvl4pPr>
            <a:lvl5pPr>
              <a:defRPr sz="1800">
                <a:latin typeface="Cambria" panose="020405030504060302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16162"/>
            <a:ext cx="4038600" cy="4343401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Cambria" panose="02040503050406030204" pitchFamily="18" charset="0"/>
              </a:defRPr>
            </a:lvl1pPr>
            <a:lvl2pPr>
              <a:defRPr sz="2400">
                <a:latin typeface="Cambria" panose="02040503050406030204" pitchFamily="18" charset="0"/>
              </a:defRPr>
            </a:lvl2pPr>
            <a:lvl3pPr>
              <a:defRPr sz="2000">
                <a:latin typeface="Cambria" panose="02040503050406030204" pitchFamily="18" charset="0"/>
              </a:defRPr>
            </a:lvl3pPr>
            <a:lvl4pPr>
              <a:defRPr sz="1800">
                <a:latin typeface="Cambria" panose="02040503050406030204" pitchFamily="18" charset="0"/>
              </a:defRPr>
            </a:lvl4pPr>
            <a:lvl5pPr>
              <a:defRPr sz="1800">
                <a:latin typeface="Cambria" panose="02040503050406030204" pitchFamily="18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8229600" cy="86868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16162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108007"/>
            <a:ext cx="4040188" cy="362775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mbria" panose="02040503050406030204" pitchFamily="18" charset="0"/>
              </a:defRPr>
            </a:lvl1pPr>
            <a:lvl2pPr>
              <a:defRPr sz="2000">
                <a:latin typeface="Cambria" panose="02040503050406030204" pitchFamily="18" charset="0"/>
              </a:defRPr>
            </a:lvl2pPr>
            <a:lvl3pPr>
              <a:defRPr sz="1800">
                <a:latin typeface="Cambria" panose="02040503050406030204" pitchFamily="18" charset="0"/>
              </a:defRPr>
            </a:lvl3pPr>
            <a:lvl4pPr>
              <a:defRPr sz="1600">
                <a:latin typeface="Cambria" panose="02040503050406030204" pitchFamily="18" charset="0"/>
              </a:defRPr>
            </a:lvl4pPr>
            <a:lvl5pPr>
              <a:defRPr sz="1600">
                <a:latin typeface="Cambria" panose="020405030504060302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16162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108007"/>
            <a:ext cx="4041775" cy="3627756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Cambria" panose="02040503050406030204" pitchFamily="18" charset="0"/>
              </a:defRPr>
            </a:lvl1pPr>
            <a:lvl2pPr>
              <a:defRPr sz="2000">
                <a:latin typeface="Cambria" panose="02040503050406030204" pitchFamily="18" charset="0"/>
              </a:defRPr>
            </a:lvl2pPr>
            <a:lvl3pPr>
              <a:defRPr sz="1800">
                <a:latin typeface="Cambria" panose="02040503050406030204" pitchFamily="18" charset="0"/>
              </a:defRPr>
            </a:lvl3pPr>
            <a:lvl4pPr>
              <a:defRPr sz="1600">
                <a:latin typeface="Cambria" panose="02040503050406030204" pitchFamily="18" charset="0"/>
              </a:defRPr>
            </a:lvl4pPr>
            <a:lvl5pPr>
              <a:defRPr sz="1600">
                <a:latin typeface="Cambria" panose="02040503050406030204" pitchFamily="18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41120"/>
            <a:ext cx="8229600" cy="86868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7160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5111750" cy="5365751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Cambria" panose="02040503050406030204" pitchFamily="18" charset="0"/>
              </a:defRPr>
            </a:lvl1pPr>
            <a:lvl2pPr>
              <a:defRPr sz="2800">
                <a:latin typeface="Cambria" panose="02040503050406030204" pitchFamily="18" charset="0"/>
              </a:defRPr>
            </a:lvl2pPr>
            <a:lvl3pPr>
              <a:defRPr sz="2400">
                <a:latin typeface="Cambria" panose="02040503050406030204" pitchFamily="18" charset="0"/>
              </a:defRPr>
            </a:lvl3pPr>
            <a:lvl4pPr>
              <a:defRPr sz="2000">
                <a:latin typeface="Cambria" panose="02040503050406030204" pitchFamily="18" charset="0"/>
              </a:defRPr>
            </a:lvl4pPr>
            <a:lvl5pPr>
              <a:defRPr sz="2000">
                <a:latin typeface="Cambria" panose="02040503050406030204" pitchFamily="18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33651"/>
            <a:ext cx="3008313" cy="420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mbria" panose="020405030504060302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407025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Cambria" panose="0204050305040603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219200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Cambria" panose="020405030504060302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973763"/>
            <a:ext cx="5486400" cy="731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Cambria" panose="020405030504060302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 descr="Take One.gif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2171598" y="200818"/>
            <a:ext cx="965200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125332" y="245266"/>
            <a:ext cx="8763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2"/>
          <p:cNvPicPr>
            <a:picLocks noChangeAspect="1"/>
          </p:cNvPicPr>
          <p:nvPr/>
        </p:nvPicPr>
        <p:blipFill>
          <a:blip r:embed="rId16"/>
          <a:srcRect l="8533" t="8533" r="8533" b="8533"/>
          <a:stretch>
            <a:fillRect/>
          </a:stretch>
        </p:blipFill>
        <p:spPr bwMode="auto">
          <a:xfrm>
            <a:off x="7701777" y="112679"/>
            <a:ext cx="1141474" cy="11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3"/>
          <p:cNvPicPr>
            <a:picLocks noChangeAspect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5924654" y="471486"/>
            <a:ext cx="1476375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763" y="200818"/>
            <a:ext cx="2447925" cy="118275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 idx="4294967295"/>
          </p:nvPr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altLang="en-US" smtClean="0"/>
          </a:p>
        </p:txBody>
      </p:sp>
      <p:sp>
        <p:nvSpPr>
          <p:cNvPr id="4099" name="Subtitle 2"/>
          <p:cNvSpPr>
            <a:spLocks noGrp="1"/>
          </p:cNvSpPr>
          <p:nvPr>
            <p:ph type="subTitle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 bwMode="auto">
          <a:xfrm>
            <a:off x="457200" y="1341438"/>
            <a:ext cx="8229600" cy="8683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2362200"/>
            <a:ext cx="8229600" cy="434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 bwMode="auto">
          <a:xfrm>
            <a:off x="457200" y="1295400"/>
            <a:ext cx="8229600" cy="8683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7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457200" y="2316163"/>
            <a:ext cx="4038600" cy="434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6148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4648200" y="2316163"/>
            <a:ext cx="4038600" cy="4343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 bwMode="auto">
          <a:xfrm>
            <a:off x="3575050" y="1371600"/>
            <a:ext cx="5111750" cy="536575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7172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457200" y="2533650"/>
            <a:ext cx="3008313" cy="42037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MC2018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2B4DCE38-608E-4BAB-8579-C4512EE11113}" vid="{FB90EFEB-D329-4AE8-9744-8ADD6115A7F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EMC2018Template</Template>
  <TotalTime>6</TotalTime>
  <Words>0</Words>
  <Application>Microsoft Office PowerPoint</Application>
  <PresentationFormat>On-screen Show (4:3)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Cambria</vt:lpstr>
      <vt:lpstr>Times New Roman</vt:lpstr>
      <vt:lpstr>EMC2018Template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win10</cp:lastModifiedBy>
  <cp:revision>9</cp:revision>
  <cp:lastPrinted>2006-10-31T13:20:16Z</cp:lastPrinted>
  <dcterms:created xsi:type="dcterms:W3CDTF">2019-06-14T07:35:29Z</dcterms:created>
  <dcterms:modified xsi:type="dcterms:W3CDTF">2023-12-30T11:07:34Z</dcterms:modified>
</cp:coreProperties>
</file>